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4" r:id="rId3"/>
    <p:sldId id="279" r:id="rId4"/>
    <p:sldId id="273" r:id="rId5"/>
    <p:sldId id="260" r:id="rId6"/>
    <p:sldId id="259" r:id="rId7"/>
    <p:sldId id="278" r:id="rId8"/>
    <p:sldId id="276" r:id="rId9"/>
    <p:sldId id="265" r:id="rId10"/>
    <p:sldId id="266" r:id="rId11"/>
  </p:sldIdLst>
  <p:sldSz cx="12192000" cy="6858000"/>
  <p:notesSz cx="6858000" cy="9144000"/>
  <p:embeddedFontLst>
    <p:embeddedFont>
      <p:font typeface="Tmon몬소리 Black" panose="02000A03000000000000" pitchFamily="2" charset="-127"/>
      <p:bold r:id="rId12"/>
    </p:embeddedFont>
    <p:embeddedFont>
      <p:font typeface="배달의민족 도현" panose="020B0600000101010101" pitchFamily="50" charset="-127"/>
      <p:regular r:id="rId13"/>
    </p:embeddedFont>
    <p:embeddedFont>
      <p:font typeface="Billabong" panose="020B0600000101010101" charset="0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청소년서체" panose="02020603020101020101" pitchFamily="18" charset="-127"/>
      <p:regular r:id="rId17"/>
    </p:embeddedFont>
    <p:embeddedFont>
      <p:font typeface="KoPub돋움체 Medium" panose="02020603020101020101" pitchFamily="18" charset="-127"/>
      <p:regular r:id="rId18"/>
    </p:embeddedFont>
    <p:embeddedFont>
      <p:font typeface="KoPub돋움체 Bold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51CBF8-DDA4-4DA9-8B70-A50EB2B0A4A0}">
          <p14:sldIdLst>
            <p14:sldId id="271"/>
            <p14:sldId id="274"/>
            <p14:sldId id="279"/>
            <p14:sldId id="273"/>
            <p14:sldId id="260"/>
            <p14:sldId id="259"/>
            <p14:sldId id="278"/>
            <p14:sldId id="276"/>
            <p14:sldId id="265"/>
            <p14:sldId id="266"/>
          </p14:sldIdLst>
        </p14:section>
        <p14:section name="제목 없는 구역" id="{FBBF4D93-E90D-464B-BCF2-96CFAA524CD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A81C8E"/>
    <a:srgbClr val="BB2773"/>
    <a:srgbClr val="9B1E9B"/>
    <a:srgbClr val="FFCD34"/>
    <a:srgbClr val="66FFFF"/>
    <a:srgbClr val="C12E68"/>
    <a:srgbClr val="E6A8EE"/>
    <a:srgbClr val="931FA2"/>
    <a:srgbClr val="DD9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2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39" y="77"/>
      </p:cViewPr>
      <p:guideLst>
        <p:guide orient="horz" pos="2183"/>
        <p:guide pos="6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9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3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7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4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9518-9193-48A1-BAE8-162EA7F4F5D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6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3843" y="5183486"/>
            <a:ext cx="250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서로서로 학하서로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618" y="3510787"/>
            <a:ext cx="412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rgbClr val="A81C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모임으로 모임</a:t>
            </a:r>
            <a:endParaRPr lang="ko-KR" altLang="en-US" sz="5400" dirty="0">
              <a:solidFill>
                <a:srgbClr val="A81C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00436" y="5645151"/>
            <a:ext cx="3114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박재림 김성웅 김수현 김민주 박수철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1999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709817" y="1668152"/>
            <a:ext cx="3105579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07410" y="929489"/>
            <a:ext cx="470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빅데이터 프로젝트</a:t>
            </a:r>
            <a:endParaRPr lang="ko-KR" alt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7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9856" y="2918886"/>
            <a:ext cx="6772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B01B87"/>
                </a:solidFill>
                <a:latin typeface="Mapo당인리발전소" panose="02000500000000000000" pitchFamily="2" charset="-127"/>
                <a:ea typeface="Mapo당인리발전소" panose="02000500000000000000" pitchFamily="2" charset="-127"/>
              </a:rPr>
              <a:t>Any </a:t>
            </a:r>
          </a:p>
          <a:p>
            <a:pPr algn="ctr"/>
            <a:r>
              <a:rPr lang="en-US" altLang="ko-KR" sz="9600" dirty="0" smtClean="0">
                <a:solidFill>
                  <a:srgbClr val="B01B87"/>
                </a:solidFill>
                <a:latin typeface="Mapo당인리발전소" panose="02000500000000000000" pitchFamily="2" charset="-127"/>
                <a:ea typeface="Mapo당인리발전소" panose="02000500000000000000" pitchFamily="2" charset="-127"/>
              </a:rPr>
              <a:t>Question?</a:t>
            </a:r>
            <a:endParaRPr lang="ko-KR" altLang="en-US" sz="9600" dirty="0">
              <a:solidFill>
                <a:srgbClr val="B01B87"/>
              </a:solidFill>
              <a:latin typeface="Mapo당인리발전소" panose="02000500000000000000" pitchFamily="2" charset="-127"/>
              <a:ea typeface="Mapo당인리발전소" panose="02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0882" y="421154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997288" y="1668152"/>
            <a:ext cx="2197425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546385" y="808651"/>
            <a:ext cx="3154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모임으로 모임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135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975879" y="130502"/>
            <a:ext cx="3358870" cy="6596994"/>
            <a:chOff x="4404005" y="105834"/>
            <a:chExt cx="3383991" cy="6646333"/>
          </a:xfrm>
        </p:grpSpPr>
        <p:sp>
          <p:nvSpPr>
            <p:cNvPr id="4" name="직사각형 3"/>
            <p:cNvSpPr/>
            <p:nvPr/>
          </p:nvSpPr>
          <p:spPr>
            <a:xfrm>
              <a:off x="4624387" y="981075"/>
              <a:ext cx="2943226" cy="4972050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6" t="968" r="6017" b="2096"/>
            <a:stretch/>
          </p:blipFill>
          <p:spPr>
            <a:xfrm>
              <a:off x="4404005" y="105834"/>
              <a:ext cx="3383991" cy="6646333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 rot="16200000">
            <a:off x="-1892431" y="1901222"/>
            <a:ext cx="6858000" cy="3073137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86767" y="990337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Billabong" panose="04000506040000020003" pitchFamily="82" charset="0"/>
                <a:ea typeface="Tmon몬소리 Black" panose="02000A03000000000000" pitchFamily="2" charset="-127"/>
              </a:rPr>
              <a:t>index</a:t>
            </a:r>
            <a:endParaRPr lang="ko-KR" altLang="en-US" sz="3500" dirty="0">
              <a:solidFill>
                <a:schemeClr val="bg1"/>
              </a:solidFill>
              <a:latin typeface="Billabong" panose="04000506040000020003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43" y="5002100"/>
            <a:ext cx="461333" cy="461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49" y="2260262"/>
            <a:ext cx="496829" cy="49682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6" y="3220032"/>
            <a:ext cx="479081" cy="4790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4094558"/>
            <a:ext cx="461333" cy="46133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001940" y="241602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스택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6526" y="2906354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96526" y="3396679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체크포인트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96526" y="3885970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 시스템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1160" y="105635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060660" y="1866438"/>
            <a:ext cx="925712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079921" y="1830033"/>
            <a:ext cx="925712" cy="0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78559" y="4371223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시연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96526" y="1923817"/>
            <a:ext cx="125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팀원소개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96526" y="486343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계획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96525" y="5353760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Q n A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986" y="1022724"/>
            <a:ext cx="2864015" cy="49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49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</a:t>
            </a:r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en-US" altLang="ko-KR" sz="3600" dirty="0" smtClean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6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팀원소개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42" name="그림 41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>
            <a:grpSpLocks/>
          </p:cNvGrpSpPr>
          <p:nvPr/>
        </p:nvGrpSpPr>
        <p:grpSpPr>
          <a:xfrm>
            <a:off x="3300381" y="2415006"/>
            <a:ext cx="1800000" cy="1800000"/>
            <a:chOff x="4831320" y="1660043"/>
            <a:chExt cx="6001810" cy="4173913"/>
          </a:xfrm>
          <a:solidFill>
            <a:schemeClr val="bg1">
              <a:lumMod val="85000"/>
            </a:schemeClr>
          </a:solidFill>
        </p:grpSpPr>
        <p:sp>
          <p:nvSpPr>
            <p:cNvPr id="38" name="직사각형 37"/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grpFill/>
            <a:ln w="63500">
              <a:solidFill>
                <a:srgbClr val="931F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10799" y="2415006"/>
            <a:ext cx="1800000" cy="1800000"/>
            <a:chOff x="4831320" y="1660043"/>
            <a:chExt cx="6001810" cy="4173913"/>
          </a:xfrm>
          <a:solidFill>
            <a:schemeClr val="bg1">
              <a:lumMod val="85000"/>
            </a:schemeClr>
          </a:solidFill>
        </p:grpSpPr>
        <p:sp>
          <p:nvSpPr>
            <p:cNvPr id="54" name="직사각형 53"/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grpFill/>
            <a:ln w="63500">
              <a:solidFill>
                <a:srgbClr val="C640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879545" y="2418690"/>
            <a:ext cx="1800000" cy="1800000"/>
            <a:chOff x="4831320" y="1660043"/>
            <a:chExt cx="6001811" cy="4173912"/>
          </a:xfrm>
          <a:solidFill>
            <a:schemeClr val="bg1">
              <a:lumMod val="85000"/>
            </a:schemeClr>
          </a:solidFill>
        </p:grpSpPr>
        <p:sp>
          <p:nvSpPr>
            <p:cNvPr id="62" name="직사각형 61"/>
            <p:cNvSpPr>
              <a:spLocks noChangeAspect="1"/>
            </p:cNvSpPr>
            <p:nvPr/>
          </p:nvSpPr>
          <p:spPr>
            <a:xfrm>
              <a:off x="4831320" y="1660043"/>
              <a:ext cx="6001811" cy="4173912"/>
            </a:xfrm>
            <a:prstGeom prst="rect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grp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89963" y="2415006"/>
            <a:ext cx="1800000" cy="1800000"/>
            <a:chOff x="4831320" y="1660043"/>
            <a:chExt cx="6001811" cy="4173912"/>
          </a:xfrm>
          <a:solidFill>
            <a:schemeClr val="bg1">
              <a:lumMod val="85000"/>
            </a:schemeClr>
          </a:solidFill>
        </p:grpSpPr>
        <p:sp>
          <p:nvSpPr>
            <p:cNvPr id="70" name="직사각형 69"/>
            <p:cNvSpPr>
              <a:spLocks noChangeAspect="1"/>
            </p:cNvSpPr>
            <p:nvPr/>
          </p:nvSpPr>
          <p:spPr>
            <a:xfrm>
              <a:off x="4831320" y="1660043"/>
              <a:ext cx="6001811" cy="4173912"/>
            </a:xfrm>
            <a:prstGeom prst="rect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grpFill/>
            <a:ln w="63500">
              <a:solidFill>
                <a:srgbClr val="DD9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111593" y="2415006"/>
            <a:ext cx="1800000" cy="1800000"/>
            <a:chOff x="4831320" y="1660043"/>
            <a:chExt cx="6001810" cy="4173913"/>
          </a:xfrm>
          <a:solidFill>
            <a:schemeClr val="bg1">
              <a:lumMod val="85000"/>
            </a:schemeClr>
          </a:solidFill>
        </p:grpSpPr>
        <p:sp>
          <p:nvSpPr>
            <p:cNvPr id="94" name="직사각형 93"/>
            <p:cNvSpPr/>
            <p:nvPr/>
          </p:nvSpPr>
          <p:spPr>
            <a:xfrm>
              <a:off x="4831320" y="1660043"/>
              <a:ext cx="6001810" cy="4173913"/>
            </a:xfrm>
            <a:prstGeom prst="rect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074553" y="1787482"/>
              <a:ext cx="5515345" cy="3919035"/>
            </a:xfrm>
            <a:prstGeom prst="rect">
              <a:avLst/>
            </a:prstGeom>
            <a:grpFill/>
            <a:ln w="635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02258" y="4442588"/>
            <a:ext cx="20284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김민주</a:t>
            </a:r>
            <a:r>
              <a:rPr lang="ko-KR" altLang="en-US" sz="28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ko-KR" altLang="en-US" sz="28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풀스택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AutoShape 2" descr="http://edu.ssafy.com/edu/comm/imgDownload.do?userId=vMTIbMZxOtnP1ipTSldEYQ%3D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6" l="0" r="100000">
                        <a14:foregroundMark x1="44633" y1="74576" x2="44633" y2="74576"/>
                        <a14:foregroundMark x1="57627" y1="74153" x2="57627" y2="74153"/>
                        <a14:foregroundMark x1="61582" y1="68220" x2="61582" y2="68220"/>
                        <a14:foregroundMark x1="61582" y1="68220" x2="12429" y2="83898"/>
                        <a14:foregroundMark x1="15254" y1="73305" x2="70621" y2="85169"/>
                        <a14:foregroundMark x1="77966" y1="83898" x2="77966" y2="83898"/>
                        <a14:foregroundMark x1="87571" y1="90678" x2="87571" y2="90678"/>
                        <a14:foregroundMark x1="87571" y1="79237" x2="87571" y2="79237"/>
                        <a14:foregroundMark x1="85311" y1="78814" x2="85311" y2="78814"/>
                        <a14:foregroundMark x1="77401" y1="80085" x2="17514" y2="91102"/>
                        <a14:foregroundMark x1="20339" y1="75424" x2="89266" y2="95339"/>
                        <a14:foregroundMark x1="51412" y1="95339" x2="51412" y2="95339"/>
                        <a14:backgroundMark x1="92090" y1="12712" x2="92090" y2="12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510606"/>
            <a:ext cx="1220526" cy="16273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4" b="95556" l="3597" r="964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4379" y="2469965"/>
            <a:ext cx="1853334" cy="18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3571" l="4762" r="918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236" y="2501839"/>
            <a:ext cx="1920774" cy="182930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9997383" y="4433444"/>
            <a:ext cx="2028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박재림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풀스택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,</a:t>
            </a:r>
            <a:r>
              <a:rPr lang="ko-KR" altLang="en-US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팀장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endParaRPr lang="ko-KR" altLang="en-US" sz="2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445411" y="4443604"/>
            <a:ext cx="20284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김수현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데이터분석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764971" y="4443604"/>
            <a:ext cx="20284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박수철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풀스택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,</a:t>
            </a:r>
            <a:r>
              <a:rPr lang="ko-KR" altLang="en-US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서버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10518" y="4445934"/>
            <a:ext cx="210991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김성웅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dirty="0" err="1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풀스택</a:t>
            </a:r>
            <a:r>
              <a:rPr lang="en-US" altLang="ko-KR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, PM)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2" b="100000" l="1211" r="98789">
                        <a14:foregroundMark x1="23002" y1="80038" x2="23002" y2="80038"/>
                        <a14:foregroundMark x1="12107" y1="70998" x2="86683" y2="90772"/>
                        <a14:foregroundMark x1="5327" y1="83427" x2="5327" y2="83427"/>
                        <a14:foregroundMark x1="13801" y1="80038" x2="13801" y2="80038"/>
                        <a14:foregroundMark x1="15254" y1="82863" x2="15254" y2="82863"/>
                        <a14:foregroundMark x1="15254" y1="88512" x2="15254" y2="88512"/>
                        <a14:foregroundMark x1="15254" y1="88512" x2="15254" y2="88512"/>
                        <a14:foregroundMark x1="16949" y1="90019" x2="18644" y2="90395"/>
                        <a14:foregroundMark x1="22518" y1="89642" x2="23729" y2="89454"/>
                        <a14:foregroundMark x1="25666" y1="88136" x2="25424" y2="87006"/>
                        <a14:foregroundMark x1="23729" y1="83051" x2="23002" y2="82863"/>
                        <a14:foregroundMark x1="87893" y1="81921" x2="87893" y2="81921"/>
                        <a14:foregroundMark x1="85230" y1="78908" x2="85230" y2="78908"/>
                        <a14:foregroundMark x1="84988" y1="78908" x2="84988" y2="78908"/>
                        <a14:foregroundMark x1="81114" y1="80791" x2="81114" y2="80791"/>
                        <a14:foregroundMark x1="81114" y1="80979" x2="81114" y2="80979"/>
                        <a14:foregroundMark x1="81114" y1="80979" x2="81114" y2="80979"/>
                        <a14:foregroundMark x1="81114" y1="80979" x2="81114" y2="80979"/>
                        <a14:foregroundMark x1="76755" y1="78343" x2="75787" y2="77966"/>
                        <a14:foregroundMark x1="75303" y1="77024" x2="75303" y2="77024"/>
                        <a14:foregroundMark x1="75303" y1="77024" x2="75303" y2="75330"/>
                        <a14:foregroundMark x1="77240" y1="62712" x2="77240" y2="62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5290" y="2609291"/>
            <a:ext cx="1184592" cy="15230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695" y1="86713" x2="26695" y2="86713"/>
                        <a14:foregroundMark x1="88051" y1="81055" x2="88051" y2="81055"/>
                        <a14:backgroundMark x1="13475" y1="54291" x2="13475" y2="54291"/>
                        <a14:backgroundMark x1="84322" y1="51430" x2="84322" y2="51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3868" y="2510605"/>
            <a:ext cx="1216558" cy="16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16586"/>
      </p:ext>
    </p:extLst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en-US" altLang="ko-KR" sz="3600" dirty="0" smtClean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 스택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454592" y="2900577"/>
            <a:ext cx="1907930" cy="1652954"/>
            <a:chOff x="5454592" y="2900577"/>
            <a:chExt cx="1907930" cy="1652954"/>
          </a:xfrm>
        </p:grpSpPr>
        <p:sp>
          <p:nvSpPr>
            <p:cNvPr id="25" name="육각형 24"/>
            <p:cNvSpPr/>
            <p:nvPr/>
          </p:nvSpPr>
          <p:spPr>
            <a:xfrm>
              <a:off x="5454592" y="2900577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026" name="Picture 2" descr="File:Python.svg - Wikimedia Comm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4591" y="3027901"/>
              <a:ext cx="1434576" cy="143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892382" y="3753624"/>
            <a:ext cx="1907930" cy="1652954"/>
            <a:chOff x="3892382" y="3753624"/>
            <a:chExt cx="1907930" cy="1652954"/>
          </a:xfrm>
        </p:grpSpPr>
        <p:sp>
          <p:nvSpPr>
            <p:cNvPr id="46" name="육각형 45"/>
            <p:cNvSpPr/>
            <p:nvPr/>
          </p:nvSpPr>
          <p:spPr>
            <a:xfrm>
              <a:off x="3892382" y="3753624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68" r="41124" b="19669"/>
            <a:stretch/>
          </p:blipFill>
          <p:spPr>
            <a:xfrm>
              <a:off x="4222030" y="3887817"/>
              <a:ext cx="1200732" cy="136769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7014059" y="3753624"/>
            <a:ext cx="1907930" cy="1652954"/>
            <a:chOff x="7014059" y="3753624"/>
            <a:chExt cx="1907930" cy="1652954"/>
          </a:xfrm>
        </p:grpSpPr>
        <p:sp>
          <p:nvSpPr>
            <p:cNvPr id="27" name="육각형 26"/>
            <p:cNvSpPr/>
            <p:nvPr/>
          </p:nvSpPr>
          <p:spPr>
            <a:xfrm>
              <a:off x="7014059" y="3753624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660" y="3828826"/>
              <a:ext cx="1410430" cy="141043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315062" y="2857165"/>
            <a:ext cx="1907930" cy="1652954"/>
            <a:chOff x="2315062" y="2857165"/>
            <a:chExt cx="1907930" cy="1652954"/>
          </a:xfrm>
        </p:grpSpPr>
        <p:sp>
          <p:nvSpPr>
            <p:cNvPr id="52" name="육각형 51"/>
            <p:cNvSpPr/>
            <p:nvPr/>
          </p:nvSpPr>
          <p:spPr>
            <a:xfrm>
              <a:off x="2315062" y="2857165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375" y="3272566"/>
              <a:ext cx="1112520" cy="1112520"/>
            </a:xfrm>
            <a:prstGeom prst="rect">
              <a:avLst/>
            </a:prstGeom>
            <a:noFill/>
          </p:spPr>
        </p:pic>
      </p:grpSp>
      <p:grpSp>
        <p:nvGrpSpPr>
          <p:cNvPr id="4" name="그룹 3"/>
          <p:cNvGrpSpPr/>
          <p:nvPr/>
        </p:nvGrpSpPr>
        <p:grpSpPr>
          <a:xfrm>
            <a:off x="3889854" y="2008966"/>
            <a:ext cx="1907930" cy="1652954"/>
            <a:chOff x="3889854" y="2008966"/>
            <a:chExt cx="1907930" cy="1652954"/>
          </a:xfrm>
        </p:grpSpPr>
        <p:sp>
          <p:nvSpPr>
            <p:cNvPr id="51" name="육각형 50"/>
            <p:cNvSpPr/>
            <p:nvPr/>
          </p:nvSpPr>
          <p:spPr>
            <a:xfrm>
              <a:off x="3889854" y="2008966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028" name="Picture 4" descr="Vuetify Sublime - Vue.js Project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6500" y1="18929" x2="46500" y2="18929"/>
                          <a14:backgroundMark x1="45750" y1="33571" x2="45750" y2="3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31" t="947" r="30166" b="27363"/>
            <a:stretch/>
          </p:blipFill>
          <p:spPr bwMode="auto">
            <a:xfrm>
              <a:off x="4237180" y="2164581"/>
              <a:ext cx="1170433" cy="13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7013910" y="2008550"/>
            <a:ext cx="1907930" cy="1652954"/>
            <a:chOff x="7013910" y="2008550"/>
            <a:chExt cx="1907930" cy="1652954"/>
          </a:xfrm>
        </p:grpSpPr>
        <p:sp>
          <p:nvSpPr>
            <p:cNvPr id="31" name="육각형 30"/>
            <p:cNvSpPr/>
            <p:nvPr/>
          </p:nvSpPr>
          <p:spPr>
            <a:xfrm>
              <a:off x="7013910" y="2008550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0" b="28598"/>
            <a:stretch/>
          </p:blipFill>
          <p:spPr>
            <a:xfrm>
              <a:off x="7127935" y="2441904"/>
              <a:ext cx="1748204" cy="787078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8594122" y="2879931"/>
            <a:ext cx="1907930" cy="1652954"/>
            <a:chOff x="8607982" y="2908548"/>
            <a:chExt cx="1907930" cy="1652954"/>
          </a:xfrm>
        </p:grpSpPr>
        <p:sp>
          <p:nvSpPr>
            <p:cNvPr id="32" name="육각형 31"/>
            <p:cNvSpPr/>
            <p:nvPr/>
          </p:nvSpPr>
          <p:spPr>
            <a:xfrm>
              <a:off x="8607982" y="2908548"/>
              <a:ext cx="1907930" cy="1652954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1030" name="Picture 6" descr="Nginx 표준식 변수 정리 | ThinkGroun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798" y="3186045"/>
              <a:ext cx="1179488" cy="111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42" name="그림 41"/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643629"/>
      </p:ext>
    </p:extLst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34" y="546969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 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342253" y="2224122"/>
            <a:ext cx="8320146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algn="ctr">
              <a:lnSpc>
                <a:spcPct val="15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내가 생성한 </a:t>
            </a: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‘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모임</a:t>
            </a:r>
            <a:r>
              <a:rPr lang="en-US" altLang="ko-KR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’</a:t>
            </a:r>
            <a:r>
              <a:rPr lang="ko-KR" altLang="en-US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 취향에 맞게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173038" algn="ctr">
              <a:lnSpc>
                <a:spcPct val="150000"/>
              </a:lnSpc>
            </a:pPr>
            <a:r>
              <a:rPr lang="ko-KR" altLang="en-US" sz="36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다양한 맛집과 엔터테인먼트를 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173038" algn="ctr">
              <a:lnSpc>
                <a:spcPct val="15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해주는 서비스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23609" y="3938833"/>
            <a:ext cx="2405573" cy="2405573"/>
            <a:chOff x="1423609" y="3938833"/>
            <a:chExt cx="2405573" cy="2405573"/>
          </a:xfrm>
        </p:grpSpPr>
        <p:grpSp>
          <p:nvGrpSpPr>
            <p:cNvPr id="2" name="그룹 1"/>
            <p:cNvGrpSpPr/>
            <p:nvPr/>
          </p:nvGrpSpPr>
          <p:grpSpPr>
            <a:xfrm>
              <a:off x="1423609" y="3938833"/>
              <a:ext cx="2405573" cy="2405573"/>
              <a:chOff x="1423609" y="3938833"/>
              <a:chExt cx="2405573" cy="240557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23609" y="3938833"/>
                <a:ext cx="2405573" cy="2405573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tx1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1423609" y="3938833"/>
                <a:ext cx="2405573" cy="24055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1" t="8411" r="8895" b="9237"/>
            <a:stretch/>
          </p:blipFill>
          <p:spPr>
            <a:xfrm>
              <a:off x="1512412" y="4378160"/>
              <a:ext cx="2227966" cy="169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0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476902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en-US" altLang="ko-KR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3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가지 체크포인트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648360" y="1287017"/>
            <a:ext cx="477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algn="ctr">
              <a:lnSpc>
                <a:spcPct val="150000"/>
              </a:lnSpc>
            </a:pP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POINT.1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기반 추천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5550" y="2118014"/>
            <a:ext cx="1081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카드사 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데이터를 이용해 </a:t>
            </a:r>
            <a:r>
              <a:rPr lang="ko-KR" altLang="en-US" sz="2400" b="1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93A3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핫플레이스</a:t>
            </a:r>
            <a:r>
              <a:rPr lang="ko-KR" altLang="en-US" sz="2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추천해드립니다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360" y="2982533"/>
            <a:ext cx="477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algn="ctr">
              <a:lnSpc>
                <a:spcPct val="150000"/>
              </a:lnSpc>
            </a:pP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POINT.2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모임 맞춤형 추천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5550" y="3813530"/>
            <a:ext cx="1081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시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취향을 분석해 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맞춤형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추천해드립니다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360" y="4644527"/>
            <a:ext cx="391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algn="ctr">
              <a:lnSpc>
                <a:spcPct val="150000"/>
              </a:lnSpc>
            </a:pP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POINT.3</a:t>
            </a:r>
            <a:r>
              <a:rPr lang="en-US" altLang="ko-KR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코스 만들기</a:t>
            </a: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5550" y="5475524"/>
            <a:ext cx="1081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모임만의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424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약속 코스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400" b="1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424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만들어드립니다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spc="-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62" y="1460700"/>
            <a:ext cx="785918" cy="7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97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en-US" altLang="ko-KR" sz="3600" dirty="0" smtClean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45981" y="2318781"/>
            <a:ext cx="7398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3200" dirty="0" err="1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추천시스템</a:t>
            </a:r>
            <a:r>
              <a:rPr lang="ko-KR" altLang="en-US" sz="32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2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 </a:t>
            </a:r>
            <a:r>
              <a:rPr lang="en-US" altLang="ko-KR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en-US" altLang="ko-KR" sz="36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 기반 협업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필터링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알고리즘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0295" y="4464366"/>
            <a:ext cx="72757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유저들을 비교하여 장소를 추천해드립니다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90295" y="3596839"/>
            <a:ext cx="65233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나와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비슷한 평점 패턴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갖고 있는 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54478" y="3571251"/>
            <a:ext cx="6487014" cy="1637040"/>
            <a:chOff x="4380579" y="3571251"/>
            <a:chExt cx="6487014" cy="163704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4380579" y="3571251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380579" y="4379357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394390" y="5208291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669" r="21559" b="-669"/>
          <a:stretch/>
        </p:blipFill>
        <p:spPr>
          <a:xfrm>
            <a:off x="1338218" y="1661537"/>
            <a:ext cx="2878178" cy="47202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-2" b="18154"/>
          <a:stretch/>
        </p:blipFill>
        <p:spPr>
          <a:xfrm>
            <a:off x="1785804" y="2293381"/>
            <a:ext cx="2054676" cy="327937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738432" y="4548939"/>
            <a:ext cx="2063962" cy="9914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6406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en-US" altLang="ko-KR" sz="3600" dirty="0" smtClean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 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45981" y="2318781"/>
            <a:ext cx="739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3200" dirty="0" err="1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추천시스템</a:t>
            </a:r>
            <a:r>
              <a:rPr lang="ko-KR" altLang="en-US" sz="32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2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32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2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en-US" altLang="ko-KR" sz="3200" dirty="0" smtClean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카드사 데이터 </a:t>
            </a:r>
            <a:r>
              <a:rPr lang="ko-KR" altLang="en-US" sz="28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통계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0295" y="4464366"/>
            <a:ext cx="7275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시간의 </a:t>
            </a:r>
            <a:r>
              <a:rPr lang="ko-KR" altLang="en-US" sz="2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핫플레이스</a:t>
            </a:r>
            <a:r>
              <a:rPr lang="ko-KR" altLang="en-US" sz="2400" spc="-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추천해드립니다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190295" y="3596839"/>
            <a:ext cx="65233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>
              <a:lnSpc>
                <a:spcPct val="150000"/>
              </a:lnSpc>
            </a:pP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모임의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유형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연령대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92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카드사 통계</a:t>
            </a:r>
            <a:r>
              <a:rPr lang="ko-KR" altLang="en-US" sz="24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54478" y="3571251"/>
            <a:ext cx="6487014" cy="1637040"/>
            <a:chOff x="4380579" y="3571251"/>
            <a:chExt cx="6487014" cy="163704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4380579" y="3571251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380579" y="4379357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394390" y="5208291"/>
              <a:ext cx="647320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338218" y="1661537"/>
            <a:ext cx="2878178" cy="4720214"/>
            <a:chOff x="1338218" y="1661537"/>
            <a:chExt cx="2878178" cy="472021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1" t="669" r="21559" b="-669"/>
            <a:stretch/>
          </p:blipFill>
          <p:spPr>
            <a:xfrm>
              <a:off x="1338218" y="1661537"/>
              <a:ext cx="2878178" cy="472021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rcRect b="27530"/>
            <a:stretch/>
          </p:blipFill>
          <p:spPr>
            <a:xfrm>
              <a:off x="1785322" y="2298062"/>
              <a:ext cx="2030560" cy="3296766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1812753" y="4243304"/>
            <a:ext cx="2003129" cy="13240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6091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2034" y="546969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en-US" altLang="ko-KR" sz="3600" dirty="0" smtClean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 </a:t>
            </a:r>
            <a:r>
              <a:rPr lang="ko-KR" altLang="en-US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향후 계획</a:t>
            </a:r>
            <a:endParaRPr lang="ko-KR" altLang="en-US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117067" y="2470265"/>
            <a:ext cx="2404474" cy="2494410"/>
            <a:chOff x="5117067" y="2470265"/>
            <a:chExt cx="2404474" cy="2494410"/>
          </a:xfrm>
        </p:grpSpPr>
        <p:sp>
          <p:nvSpPr>
            <p:cNvPr id="50" name="직사각형 49"/>
            <p:cNvSpPr/>
            <p:nvPr/>
          </p:nvSpPr>
          <p:spPr>
            <a:xfrm>
              <a:off x="5117067" y="4595343"/>
              <a:ext cx="2404474" cy="369332"/>
            </a:xfrm>
            <a:prstGeom prst="rect">
              <a:avLst/>
            </a:prstGeom>
            <a:solidFill>
              <a:srgbClr val="C64056"/>
            </a:solidFill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추천 알고리즘 고도화</a:t>
              </a:r>
              <a:endPara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29901" y="2470265"/>
              <a:ext cx="1978805" cy="1978805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7938289" y="2146700"/>
            <a:ext cx="2430379" cy="2817975"/>
            <a:chOff x="7938289" y="2146700"/>
            <a:chExt cx="2430379" cy="2817975"/>
          </a:xfrm>
        </p:grpSpPr>
        <p:sp>
          <p:nvSpPr>
            <p:cNvPr id="53" name="직사각형 52"/>
            <p:cNvSpPr/>
            <p:nvPr/>
          </p:nvSpPr>
          <p:spPr>
            <a:xfrm>
              <a:off x="7951242" y="4595343"/>
              <a:ext cx="2404474" cy="369332"/>
            </a:xfrm>
            <a:prstGeom prst="rect">
              <a:avLst/>
            </a:prstGeom>
            <a:solidFill>
              <a:srgbClr val="C64056"/>
            </a:solidFill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공유기능</a:t>
              </a:r>
              <a:endPara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289" y="2146700"/>
              <a:ext cx="2430379" cy="2430379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2447410" y="2397181"/>
            <a:ext cx="2038985" cy="2549230"/>
            <a:chOff x="2447410" y="2397181"/>
            <a:chExt cx="2038985" cy="2549230"/>
          </a:xfrm>
        </p:grpSpPr>
        <p:sp>
          <p:nvSpPr>
            <p:cNvPr id="49" name="직사각형 48"/>
            <p:cNvSpPr/>
            <p:nvPr/>
          </p:nvSpPr>
          <p:spPr>
            <a:xfrm>
              <a:off x="2447410" y="4577079"/>
              <a:ext cx="2038985" cy="369332"/>
            </a:xfrm>
            <a:prstGeom prst="rect">
              <a:avLst/>
            </a:prstGeom>
            <a:solidFill>
              <a:srgbClr val="C64056"/>
            </a:solidFill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앱스토어 출시</a:t>
              </a:r>
              <a:endPara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 flipV="1">
              <a:off x="2995708" y="2982035"/>
              <a:ext cx="177756" cy="146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606276" y="2982035"/>
              <a:ext cx="231852" cy="1675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 flipV="1">
              <a:off x="2995708" y="2982035"/>
              <a:ext cx="195452" cy="24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3638679" y="2982035"/>
              <a:ext cx="177139" cy="2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10" y="2397181"/>
              <a:ext cx="1929415" cy="1929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483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198</Words>
  <Application>Microsoft Office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Tmon몬소리 Black</vt:lpstr>
      <vt:lpstr>배달의민족 도현</vt:lpstr>
      <vt:lpstr>Billabong</vt:lpstr>
      <vt:lpstr>맑은 고딕</vt:lpstr>
      <vt:lpstr>Arial</vt:lpstr>
      <vt:lpstr>청소년서체</vt:lpstr>
      <vt:lpstr>KoPub돋움체 Medium</vt:lpstr>
      <vt:lpstr>KoPub돋움체 Bold</vt:lpstr>
      <vt:lpstr>Mapo당인리발전소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multicampus</cp:lastModifiedBy>
  <cp:revision>126</cp:revision>
  <dcterms:created xsi:type="dcterms:W3CDTF">2018-05-09T11:19:18Z</dcterms:created>
  <dcterms:modified xsi:type="dcterms:W3CDTF">2020-11-26T06:34:03Z</dcterms:modified>
</cp:coreProperties>
</file>